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9" r:id="rId5"/>
    <p:sldId id="262" r:id="rId6"/>
    <p:sldId id="260" r:id="rId7"/>
    <p:sldId id="259" r:id="rId8"/>
    <p:sldId id="270" r:id="rId9"/>
    <p:sldId id="265" r:id="rId10"/>
    <p:sldId id="263" r:id="rId11"/>
    <p:sldId id="264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«Школа успешного родителя»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640960" cy="4752528"/>
          </a:xfrm>
        </p:spPr>
        <p:txBody>
          <a:bodyPr>
            <a:normAutofit lnSpcReduction="10000"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Тема: </a:t>
            </a:r>
          </a:p>
          <a:p>
            <a:r>
              <a:rPr lang="ru-RU" sz="5400" dirty="0" smtClean="0">
                <a:solidFill>
                  <a:srgbClr val="FFFF00"/>
                </a:solidFill>
              </a:rPr>
              <a:t>«Конфликт. </a:t>
            </a:r>
          </a:p>
          <a:p>
            <a:r>
              <a:rPr lang="ru-RU" sz="5400" dirty="0" smtClean="0">
                <a:solidFill>
                  <a:srgbClr val="FFFF00"/>
                </a:solidFill>
              </a:rPr>
              <a:t>Как его избежать?»</a:t>
            </a:r>
          </a:p>
          <a:p>
            <a:pPr algn="r"/>
            <a:r>
              <a:rPr lang="ru-RU" sz="2200" dirty="0" smtClean="0">
                <a:solidFill>
                  <a:srgbClr val="002060"/>
                </a:solidFill>
              </a:rPr>
              <a:t>Подготовила:</a:t>
            </a:r>
          </a:p>
          <a:p>
            <a:pPr algn="r"/>
            <a:r>
              <a:rPr lang="ru-RU" sz="2200" dirty="0" smtClean="0">
                <a:solidFill>
                  <a:srgbClr val="002060"/>
                </a:solidFill>
              </a:rPr>
              <a:t>Писарева Н.Н.,</a:t>
            </a:r>
          </a:p>
          <a:p>
            <a:pPr algn="r"/>
            <a:r>
              <a:rPr lang="ru-RU" sz="2200" dirty="0" smtClean="0">
                <a:solidFill>
                  <a:srgbClr val="002060"/>
                </a:solidFill>
              </a:rPr>
              <a:t>педагог-психолог</a:t>
            </a:r>
          </a:p>
          <a:p>
            <a:pPr algn="r"/>
            <a:endParaRPr lang="ru-RU" sz="2200" dirty="0">
              <a:solidFill>
                <a:srgbClr val="002060"/>
              </a:solidFill>
            </a:endParaRPr>
          </a:p>
          <a:p>
            <a:r>
              <a:rPr lang="ru-RU" sz="2200" dirty="0">
                <a:solidFill>
                  <a:srgbClr val="002060"/>
                </a:solidFill>
              </a:rPr>
              <a:t>м</a:t>
            </a:r>
            <a:r>
              <a:rPr lang="ru-RU" sz="2200" dirty="0" smtClean="0">
                <a:solidFill>
                  <a:srgbClr val="002060"/>
                </a:solidFill>
              </a:rPr>
              <a:t>арт, 2017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129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80920" cy="5904656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Событие </a:t>
            </a:r>
            <a:r>
              <a:rPr lang="ru-RU" sz="2800" dirty="0">
                <a:solidFill>
                  <a:srgbClr val="002060"/>
                </a:solidFill>
              </a:rPr>
              <a:t>– «Когда…» (описание нежелательной ситуации): «Когда вы на меня кричите….»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Ваша реакция </a:t>
            </a:r>
            <a:r>
              <a:rPr lang="ru-RU" sz="2800" dirty="0">
                <a:solidFill>
                  <a:srgbClr val="002060"/>
                </a:solidFill>
              </a:rPr>
              <a:t>– «Я чувствую…» (описание ваших чувств…): «Я чувствую себя беспомощным».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Предпочтительный исход </a:t>
            </a:r>
            <a:r>
              <a:rPr lang="ru-RU" sz="2800" dirty="0">
                <a:solidFill>
                  <a:srgbClr val="002060"/>
                </a:solidFill>
              </a:rPr>
              <a:t>– «Мне хотелось бы, чтобы…» (описание желаемого варианта): «Мне хотелось бы, чтобы мы спокойно во всём разобрались».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Формула обоснования </a:t>
            </a:r>
            <a:r>
              <a:rPr lang="ru-RU" sz="2800" dirty="0">
                <a:solidFill>
                  <a:srgbClr val="002060"/>
                </a:solidFill>
              </a:rPr>
              <a:t>– «Я хотел бы…., потому что…».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400" dirty="0"/>
              <a:t> 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352928" cy="79208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Примерная схема «Я - высказывания»</a:t>
            </a:r>
            <a:br>
              <a:rPr lang="ru-RU" sz="3600" b="1" dirty="0">
                <a:solidFill>
                  <a:srgbClr val="FFFF00"/>
                </a:solidFill>
              </a:rPr>
            </a:br>
            <a:r>
              <a:rPr lang="ru-RU" sz="3600" dirty="0">
                <a:solidFill>
                  <a:srgbClr val="FFFF00"/>
                </a:solidFill>
              </a:rPr>
              <a:t/>
            </a:r>
            <a:br>
              <a:rPr lang="ru-RU" sz="3600" dirty="0">
                <a:solidFill>
                  <a:srgbClr val="FFFF00"/>
                </a:solidFill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73268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gimn7.vrn.ru/content/images/7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7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4816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im0-tub-ru.yandex.net/i?id=3549eb0ca910ab5cd67b59e4bd3aaece-l&amp;n=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2" y="809625"/>
            <a:ext cx="3571875" cy="5238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072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Рефлексия «От сердца к сердцу»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04856" cy="367240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rgbClr val="002060"/>
                </a:solidFill>
              </a:rPr>
              <a:t>Я узнал(а)…</a:t>
            </a:r>
          </a:p>
          <a:p>
            <a:pPr algn="l"/>
            <a:r>
              <a:rPr lang="ru-RU" sz="3600" dirty="0" smtClean="0">
                <a:solidFill>
                  <a:srgbClr val="002060"/>
                </a:solidFill>
              </a:rPr>
              <a:t>Меня заставило задуматься…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84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Спасибо за внимание!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62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94421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Конфликт - резкое </a:t>
            </a:r>
            <a:r>
              <a:rPr lang="ru-RU" sz="2400" b="1" dirty="0">
                <a:solidFill>
                  <a:srgbClr val="002060"/>
                </a:solidFill>
              </a:rPr>
              <a:t>обострение противоречий (конфликтная ситуация) и столкновение (инцидент) двух или более участников (субъектов) в процессе решения проблемы (объект), имеющей деловую или личную значимость для каждой из </a:t>
            </a:r>
            <a:r>
              <a:rPr lang="ru-RU" sz="2400" b="1" dirty="0" smtClean="0">
                <a:solidFill>
                  <a:srgbClr val="002060"/>
                </a:solidFill>
              </a:rPr>
              <a:t>сторон.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Конфликт- это столкновение противоположно направленных целей, интересов, позиций, мнений или взглядов оппонентов или субъектов взаимодействия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hello_html_32cb62c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013176"/>
            <a:ext cx="2232248" cy="1440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108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b="1" dirty="0" smtClean="0">
                <a:solidFill>
                  <a:srgbClr val="002060"/>
                </a:solidFill>
              </a:rPr>
              <a:t>Тест К. Томаса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«</a:t>
            </a:r>
            <a:r>
              <a:rPr lang="ru-RU" sz="3600" b="1" dirty="0" smtClean="0">
                <a:solidFill>
                  <a:srgbClr val="002060"/>
                </a:solidFill>
              </a:rPr>
              <a:t>Стиль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поведения в конфликтной ситуации»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8208912" cy="4752527"/>
          </a:xfrm>
        </p:spPr>
        <p:txBody>
          <a:bodyPr>
            <a:normAutofit/>
          </a:bodyPr>
          <a:lstStyle/>
          <a:p>
            <a:pPr algn="l"/>
            <a:endParaRPr lang="ru-RU" dirty="0" smtClean="0">
              <a:solidFill>
                <a:srgbClr val="002060"/>
              </a:solidFill>
            </a:endParaRPr>
          </a:p>
          <a:p>
            <a:pPr algn="l"/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https://im2-tub-ru.yandex.net/i?id=10809b803d8a23c2cd659041ed39801f-l&amp;n=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8280920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98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bigslide.ru/images/7/6328/960/img2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5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70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4968552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im0-tub-ru.yandex.net/i?id=0c1b78c46bf373633594f78ab6580398-l&amp;n=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624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681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FFFF00"/>
                </a:solidFill>
              </a:rPr>
              <a:t>Откуда берутся конфликты?</a:t>
            </a:r>
            <a:endParaRPr lang="ru-RU" sz="66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ello_html_m273a761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45023"/>
            <a:ext cx="3168352" cy="2304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im0-tub-ru.yandex.net/i?id=5ddfa504086a1307cd5b18eb7dac99ae-l&amp;n=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4984"/>
            <a:ext cx="4392488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12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Кувшин эмоций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488832" cy="52565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im1-tub-ru.yandex.net/i?id=6c269257ec532a08022d58097c064de1-l&amp;n=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1124745"/>
            <a:ext cx="5544616" cy="5069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276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Упражнение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«Статуя ребёнка»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54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Стили взаимоотношений в семье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352928" cy="4752528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1.«Я не могу сразу дать своё согласие, но также и не могу тебе отказать. Мы должны обговорить все подробности. Я бы хотела знать, кто ещё едет и какие у вас планы относительно этой поездки. Давай прогуляемся и поговорим об этом. Мы примем решение после того, как всё </a:t>
            </a:r>
            <a:r>
              <a:rPr lang="ru-RU" b="1" dirty="0" smtClean="0">
                <a:solidFill>
                  <a:srgbClr val="002060"/>
                </a:solidFill>
              </a:rPr>
              <a:t>взвесим»</a:t>
            </a:r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2.«Конечно же, можно. Я очень хочу, чтобы ты привыкала бывать среди своих сверстников. Если тебе понадобится какое-то палаточное снаряжение, то на днях мы купим всё необходимое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3.«Ни за что. Ты даже себе не представляешь, насколько опасно принимать участие в таких походах. Больше даже не заговаривай со мной об этом, потому что мой ответ - НЕТ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4.«Я не против. Для меня это даже удобно – отдохну в эти выходные»</a:t>
            </a:r>
          </a:p>
        </p:txBody>
      </p:sp>
    </p:spTree>
    <p:extLst>
      <p:ext uri="{BB962C8B-B14F-4D97-AF65-F5344CB8AC3E}">
        <p14:creationId xmlns:p14="http://schemas.microsoft.com/office/powerpoint/2010/main" val="2679504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480</TotalTime>
  <Words>279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«Школа успешного родителя»</vt:lpstr>
      <vt:lpstr>Конфликт - резкое обострение противоречий (конфликтная ситуация) и столкновение (инцидент) двух или более участников (субъектов) в процессе решения проблемы (объект), имеющей деловую или личную значимость для каждой из сторон.</vt:lpstr>
      <vt:lpstr>  Тест К. Томаса «Стиль поведения в конфликтной ситуации» </vt:lpstr>
      <vt:lpstr>Презентация PowerPoint</vt:lpstr>
      <vt:lpstr>   </vt:lpstr>
      <vt:lpstr>Откуда берутся конфликты?</vt:lpstr>
      <vt:lpstr>Кувшин эмоций</vt:lpstr>
      <vt:lpstr>Упражнение  «Статуя ребёнка»</vt:lpstr>
      <vt:lpstr>Стили взаимоотношений в семье</vt:lpstr>
      <vt:lpstr>Событие – «Когда…» (описание нежелательной ситуации): «Когда вы на меня кричите….» Ваша реакция – «Я чувствую…» (описание ваших чувств…): «Я чувствую себя беспомощным». Предпочтительный исход – «Мне хотелось бы, чтобы…» (описание желаемого варианта): «Мне хотелось бы, чтобы мы спокойно во всём разобрались». Формула обоснования – «Я хотел бы…., потому что…».   </vt:lpstr>
      <vt:lpstr>Презентация PowerPoint</vt:lpstr>
      <vt:lpstr>Презентация PowerPoint</vt:lpstr>
      <vt:lpstr>Рефлексия «От сердца к сердцу»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«Школа успешного родителя»</dc:title>
  <dc:creator>psiholog</dc:creator>
  <cp:lastModifiedBy>psiholog</cp:lastModifiedBy>
  <cp:revision>10</cp:revision>
  <dcterms:created xsi:type="dcterms:W3CDTF">2017-03-14T06:44:21Z</dcterms:created>
  <dcterms:modified xsi:type="dcterms:W3CDTF">2017-03-16T05:37:16Z</dcterms:modified>
</cp:coreProperties>
</file>